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5" autoAdjust="0"/>
    <p:restoredTop sz="90929"/>
  </p:normalViewPr>
  <p:slideViewPr>
    <p:cSldViewPr snapToGrid="0" showGuides="1">
      <p:cViewPr varScale="1">
        <p:scale>
          <a:sx n="99" d="100"/>
          <a:sy n="99" d="100"/>
        </p:scale>
        <p:origin x="2427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9073-FDB8-4018-B1D8-D229F20D2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04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029C7-3D5B-449B-86CC-37A041BB3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B4E85-77CB-46C1-8731-D92A8B0CC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9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15F4-B8A0-4558-87DB-89C3AC94F0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1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7DCF-8DBC-4015-A4D3-C0A16BC46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5803-BB5D-4579-9597-B7EA11BA2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4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E956-2D4E-49A1-A377-FB22AFDEA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FF90-02E2-4509-AF34-246F6D6B0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9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DFAF-980A-46D5-95D0-E0216829D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3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B220-F20B-4EE7-8A36-A85DE0EC10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48B65-6BB9-419C-B8F5-2C9F04186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21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5D3B04-CDC8-4B84-B790-271839F8F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250825" y="1301750"/>
            <a:ext cx="8669337" cy="11366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250825" y="2519362"/>
            <a:ext cx="4168775" cy="418623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15938" y="2709182"/>
            <a:ext cx="3636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受けたい支援内容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（図表などを用いて簡潔に記載下さい。）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50825" y="1267850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/>
              <a:t>研究の要約：</a:t>
            </a:r>
          </a:p>
        </p:txBody>
      </p:sp>
      <p:sp>
        <p:nvSpPr>
          <p:cNvPr id="2054" name="AutoShape 8"/>
          <p:cNvSpPr>
            <a:spLocks noChangeArrowheads="1"/>
          </p:cNvSpPr>
          <p:nvPr/>
        </p:nvSpPr>
        <p:spPr bwMode="auto">
          <a:xfrm>
            <a:off x="4495800" y="3810000"/>
            <a:ext cx="457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4979533" y="2519362"/>
            <a:ext cx="3925888" cy="3348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5029200" y="2693539"/>
            <a:ext cx="245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左記支援実施にあたって、当拠点での実施の必要性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4979531" y="5992811"/>
            <a:ext cx="3925889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主たる使用装置名：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600"/>
          </a:p>
        </p:txBody>
      </p:sp>
      <p:graphicFrame>
        <p:nvGraphicFramePr>
          <p:cNvPr id="208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8486"/>
              </p:ext>
            </p:extLst>
          </p:nvPr>
        </p:nvGraphicFramePr>
        <p:xfrm>
          <a:off x="258536" y="369888"/>
          <a:ext cx="8667750" cy="798513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申請課題名：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支援利用申請者：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所属：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8" name="テキスト ボックス 1"/>
          <p:cNvSpPr txBox="1">
            <a:spLocks noChangeArrowheads="1"/>
          </p:cNvSpPr>
          <p:nvPr/>
        </p:nvSpPr>
        <p:spPr bwMode="auto">
          <a:xfrm>
            <a:off x="7948612" y="103863"/>
            <a:ext cx="9715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" dirty="0"/>
              <a:t>支援利用申請書</a:t>
            </a:r>
            <a:r>
              <a:rPr lang="en-US" altLang="ja-JP" sz="800" dirty="0"/>
              <a:t>B</a:t>
            </a:r>
            <a:endParaRPr lang="ja-JP" altLang="en-US" sz="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5B06F6-29F2-8C8B-984F-72B2C4B337A8}"/>
              </a:ext>
            </a:extLst>
          </p:cNvPr>
          <p:cNvSpPr txBox="1"/>
          <p:nvPr/>
        </p:nvSpPr>
        <p:spPr>
          <a:xfrm>
            <a:off x="258536" y="-1383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計測・分析分野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52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Times New Roman</vt:lpstr>
      <vt:lpstr>標準デザイン</vt:lpstr>
      <vt:lpstr>PowerPoint プレゼンテーション</vt:lpstr>
    </vt:vector>
  </TitlesOfParts>
  <Company>Waseda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Aushima Akihiro</dc:creator>
  <cp:lastModifiedBy>NANA</cp:lastModifiedBy>
  <cp:revision>15</cp:revision>
  <dcterms:created xsi:type="dcterms:W3CDTF">2008-11-20T07:40:51Z</dcterms:created>
  <dcterms:modified xsi:type="dcterms:W3CDTF">2025-07-28T03:27:17Z</dcterms:modified>
</cp:coreProperties>
</file>