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87" autoAdjust="0"/>
    <p:restoredTop sz="90934"/>
  </p:normalViewPr>
  <p:slideViewPr>
    <p:cSldViewPr snapToGrid="0" showGuides="1">
      <p:cViewPr varScale="1">
        <p:scale>
          <a:sx n="110" d="100"/>
          <a:sy n="110" d="100"/>
        </p:scale>
        <p:origin x="20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9073-FDB8-4018-B1D8-D229F20D2B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004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029C7-3D5B-449B-86CC-37A041BB31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49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B4E85-77CB-46C1-8731-D92A8B0CC6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92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415F4-B8A0-4558-87DB-89C3AC94F0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015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B7DCF-8DBC-4015-A4D3-C0A16BC463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53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A5803-BB5D-4579-9597-B7EA11BA2A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843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4E956-2D4E-49A1-A377-FB22AFDEA0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20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7FF90-02E2-4509-AF34-246F6D6B01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999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0DFAF-980A-46D5-95D0-E0216829DC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423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2B220-F20B-4EE7-8A36-A85DE0EC10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413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48B65-6BB9-419C-B8F5-2C9F04186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21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05D3B04-CDC8-4B84-B790-271839F8FD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189088" y="1592707"/>
            <a:ext cx="83877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C00000"/>
                </a:solidFill>
              </a:rPr>
              <a:t>（本書式は利用相談のための事前予備資料です。図表</a:t>
            </a:r>
            <a:r>
              <a:rPr lang="ja-JP" altLang="en-US" sz="1600" dirty="0">
                <a:solidFill>
                  <a:srgbClr val="C00000"/>
                </a:solidFill>
              </a:rPr>
              <a:t>などを用いて簡潔に</a:t>
            </a:r>
            <a:r>
              <a:rPr lang="ja-JP" altLang="en-US" sz="1600">
                <a:solidFill>
                  <a:srgbClr val="C00000"/>
                </a:solidFill>
              </a:rPr>
              <a:t>記載下さい。）</a:t>
            </a:r>
            <a:endParaRPr lang="ja-JP" altLang="en-US" sz="1600" dirty="0">
              <a:solidFill>
                <a:srgbClr val="C00000"/>
              </a:solidFill>
            </a:endParaRP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258536" y="1218982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/>
              <a:t>研究</a:t>
            </a:r>
            <a:r>
              <a:rPr lang="ja-JP" altLang="en-US" sz="2000"/>
              <a:t>の要約</a:t>
            </a:r>
            <a:endParaRPr lang="ja-JP" altLang="en-US" sz="2000" dirty="0"/>
          </a:p>
        </p:txBody>
      </p:sp>
      <p:graphicFrame>
        <p:nvGraphicFramePr>
          <p:cNvPr id="208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530388"/>
              </p:ext>
            </p:extLst>
          </p:nvPr>
        </p:nvGraphicFramePr>
        <p:xfrm>
          <a:off x="258536" y="369888"/>
          <a:ext cx="8667750" cy="798513"/>
        </p:xfrm>
        <a:graphic>
          <a:graphicData uri="http://schemas.openxmlformats.org/drawingml/2006/table">
            <a:tbl>
              <a:tblPr/>
              <a:tblGrid>
                <a:gridCol w="368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3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9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申請課題名：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申請者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：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所属：</a:t>
                      </a:r>
                    </a:p>
                  </a:txBody>
                  <a:tcPr marT="45756" marB="457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68" name="テキスト ボックス 1"/>
          <p:cNvSpPr txBox="1">
            <a:spLocks noChangeArrowheads="1"/>
          </p:cNvSpPr>
          <p:nvPr/>
        </p:nvSpPr>
        <p:spPr bwMode="auto">
          <a:xfrm>
            <a:off x="7948612" y="103863"/>
            <a:ext cx="9028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800"/>
              <a:t>利用内容説明書</a:t>
            </a:r>
            <a:endParaRPr lang="ja-JP" alt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36</Words>
  <Application>Microsoft Macintosh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Times New Roman</vt:lpstr>
      <vt:lpstr>標準デザイン</vt:lpstr>
      <vt:lpstr>PowerPoint プレゼンテーション</vt:lpstr>
    </vt:vector>
  </TitlesOfParts>
  <Company>Waseda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Aushima Akihiro</dc:creator>
  <cp:lastModifiedBy>和久 佐藤</cp:lastModifiedBy>
  <cp:revision>16</cp:revision>
  <dcterms:created xsi:type="dcterms:W3CDTF">2008-11-20T07:40:51Z</dcterms:created>
  <dcterms:modified xsi:type="dcterms:W3CDTF">2023-04-14T08:07:20Z</dcterms:modified>
</cp:coreProperties>
</file>