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75" autoAdjust="0"/>
    <p:restoredTop sz="90929"/>
  </p:normalViewPr>
  <p:slideViewPr>
    <p:cSldViewPr snapToGrid="0" showGuides="1">
      <p:cViewPr varScale="1">
        <p:scale>
          <a:sx n="101" d="100"/>
          <a:sy n="101" d="100"/>
        </p:scale>
        <p:origin x="238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9073-FDB8-4018-B1D8-D229F20D2B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9004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0029C7-3D5B-449B-86CC-37A041BB3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97498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B4E85-77CB-46C1-8731-D92A8B0CC6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1927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415F4-B8A0-4558-87DB-89C3AC94F0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30159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AB7DCF-8DBC-4015-A4D3-C0A16BC463C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531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A5803-BB5D-4579-9597-B7EA11BA2A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48432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4E956-2D4E-49A1-A377-FB22AFDEA0D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820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7FF90-02E2-4509-AF34-246F6D6B01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9996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0DFAF-980A-46D5-95D0-E0216829DC6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44232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62B220-F20B-4EE7-8A36-A85DE0EC10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413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48B65-6BB9-419C-B8F5-2C9F0418629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21217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05D3B04-CDC8-4B84-B790-271839F8FD3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4"/>
          <p:cNvSpPr>
            <a:spLocks noChangeArrowheads="1"/>
          </p:cNvSpPr>
          <p:nvPr/>
        </p:nvSpPr>
        <p:spPr bwMode="auto">
          <a:xfrm>
            <a:off x="250825" y="1301750"/>
            <a:ext cx="8669337" cy="113665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/>
          </a:p>
        </p:txBody>
      </p:sp>
      <p:sp>
        <p:nvSpPr>
          <p:cNvPr id="2051" name="AutoShape 5"/>
          <p:cNvSpPr>
            <a:spLocks noChangeArrowheads="1"/>
          </p:cNvSpPr>
          <p:nvPr/>
        </p:nvSpPr>
        <p:spPr bwMode="auto">
          <a:xfrm>
            <a:off x="250825" y="2519362"/>
            <a:ext cx="4168775" cy="418623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2" name="Text Box 6"/>
          <p:cNvSpPr txBox="1">
            <a:spLocks noChangeArrowheads="1"/>
          </p:cNvSpPr>
          <p:nvPr/>
        </p:nvSpPr>
        <p:spPr bwMode="auto">
          <a:xfrm>
            <a:off x="515938" y="2709182"/>
            <a:ext cx="363696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受けたい支援内容</a:t>
            </a:r>
            <a:endParaRPr lang="en-US" altLang="ja-JP" sz="16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（図表などを用いて簡潔に記載下さい。）</a:t>
            </a:r>
          </a:p>
        </p:txBody>
      </p:sp>
      <p:sp>
        <p:nvSpPr>
          <p:cNvPr id="2053" name="Text Box 7"/>
          <p:cNvSpPr txBox="1">
            <a:spLocks noChangeArrowheads="1"/>
          </p:cNvSpPr>
          <p:nvPr/>
        </p:nvSpPr>
        <p:spPr bwMode="auto">
          <a:xfrm>
            <a:off x="250825" y="1267850"/>
            <a:ext cx="158432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2000" dirty="0"/>
              <a:t>研究の要約：</a:t>
            </a:r>
          </a:p>
        </p:txBody>
      </p:sp>
      <p:sp>
        <p:nvSpPr>
          <p:cNvPr id="2054" name="AutoShape 8"/>
          <p:cNvSpPr>
            <a:spLocks noChangeArrowheads="1"/>
          </p:cNvSpPr>
          <p:nvPr/>
        </p:nvSpPr>
        <p:spPr bwMode="auto">
          <a:xfrm>
            <a:off x="4495800" y="3810000"/>
            <a:ext cx="457200" cy="12954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5" name="AutoShape 9"/>
          <p:cNvSpPr>
            <a:spLocks noChangeArrowheads="1"/>
          </p:cNvSpPr>
          <p:nvPr/>
        </p:nvSpPr>
        <p:spPr bwMode="auto">
          <a:xfrm>
            <a:off x="4979533" y="2519362"/>
            <a:ext cx="3925888" cy="3348038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2400"/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5029200" y="2693539"/>
            <a:ext cx="245745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600" dirty="0"/>
              <a:t>左記支援実施にあたって、当拠点での実施の必要性</a:t>
            </a:r>
          </a:p>
        </p:txBody>
      </p:sp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4979531" y="5992811"/>
            <a:ext cx="3925889" cy="7127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ja-JP" altLang="en-US" sz="1600"/>
              <a:t>主たる使用装置名：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ja-JP" sz="1600"/>
          </a:p>
        </p:txBody>
      </p:sp>
      <p:graphicFrame>
        <p:nvGraphicFramePr>
          <p:cNvPr id="2089" name="Group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3988486"/>
              </p:ext>
            </p:extLst>
          </p:nvPr>
        </p:nvGraphicFramePr>
        <p:xfrm>
          <a:off x="258536" y="369888"/>
          <a:ext cx="8667750" cy="798513"/>
        </p:xfrm>
        <a:graphic>
          <a:graphicData uri="http://schemas.openxmlformats.org/drawingml/2006/table">
            <a:tbl>
              <a:tblPr/>
              <a:tblGrid>
                <a:gridCol w="36845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831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958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申請課題名：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55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支援利用申請者：</a:t>
                      </a:r>
                    </a:p>
                  </a:txBody>
                  <a:tcPr marT="45756" marB="4575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-128"/>
                        </a:rPr>
                        <a:t>所属：</a:t>
                      </a:r>
                    </a:p>
                  </a:txBody>
                  <a:tcPr marT="45756" marB="4575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068" name="テキスト ボックス 1"/>
          <p:cNvSpPr txBox="1">
            <a:spLocks noChangeArrowheads="1"/>
          </p:cNvSpPr>
          <p:nvPr/>
        </p:nvSpPr>
        <p:spPr bwMode="auto">
          <a:xfrm>
            <a:off x="7948612" y="103863"/>
            <a:ext cx="9715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800" dirty="0"/>
              <a:t>支援利用申請書</a:t>
            </a:r>
            <a:r>
              <a:rPr lang="en-US" altLang="ja-JP" sz="800" dirty="0"/>
              <a:t>B</a:t>
            </a:r>
            <a:endParaRPr lang="ja-JP" altLang="en-US" sz="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48</Words>
  <Application>Microsoft Office PowerPoint</Application>
  <PresentationFormat>画面に合わせる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Times New Roman</vt:lpstr>
      <vt:lpstr>標準デザイン</vt:lpstr>
      <vt:lpstr>PowerPoint プレゼンテーション</vt:lpstr>
    </vt:vector>
  </TitlesOfParts>
  <Company>Waseda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Aushima Akihiro</dc:creator>
  <cp:lastModifiedBy>合馬　令乃</cp:lastModifiedBy>
  <cp:revision>16</cp:revision>
  <dcterms:created xsi:type="dcterms:W3CDTF">2008-11-20T07:40:51Z</dcterms:created>
  <dcterms:modified xsi:type="dcterms:W3CDTF">2024-04-04T03:19:35Z</dcterms:modified>
</cp:coreProperties>
</file>